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8" r:id="rId4"/>
    <p:sldId id="269" r:id="rId5"/>
    <p:sldId id="266" r:id="rId6"/>
    <p:sldId id="264" r:id="rId7"/>
    <p:sldId id="258" r:id="rId8"/>
    <p:sldId id="270" r:id="rId9"/>
    <p:sldId id="265" r:id="rId10"/>
    <p:sldId id="272" r:id="rId11"/>
    <p:sldId id="267" r:id="rId12"/>
    <p:sldId id="274" r:id="rId13"/>
    <p:sldId id="259" r:id="rId14"/>
    <p:sldId id="275" r:id="rId15"/>
    <p:sldId id="260" r:id="rId16"/>
    <p:sldId id="276" r:id="rId17"/>
    <p:sldId id="261" r:id="rId18"/>
    <p:sldId id="277" r:id="rId19"/>
    <p:sldId id="262" r:id="rId20"/>
    <p:sldId id="263" r:id="rId21"/>
  </p:sldIdLst>
  <p:sldSz cx="9144000" cy="5143500" type="screen16x9"/>
  <p:notesSz cx="6858000" cy="9144000"/>
  <p:embeddedFontLst>
    <p:embeddedFont>
      <p:font typeface="Merriweather" panose="020B0604020202020204" charset="-18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af85121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7af85121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7af85121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7af85121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7af85121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7af85121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48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7af85121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7af85121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7af85121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7af85121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7af85121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7af85121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7af85121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7af85121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a603c82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7a603c82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rtalommarketing.org/mobiltelefonok-tortenete-fejlodes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feri.hu/mobilok-tortenete?showall=1" TargetMode="External"/><Relationship Id="rId5" Type="http://schemas.openxmlformats.org/officeDocument/2006/relationships/hyperlink" Target="https://passportbdd.ru/hu/windows/izobretenie-sotovogo-telefona-istoriya-i-evolyuciya-mobilnyh-telefonov/" TargetMode="External"/><Relationship Id="rId4" Type="http://schemas.openxmlformats.org/officeDocument/2006/relationships/hyperlink" Target="https://ritkanlathatotortenelem.blog.hu/2019/07/28/a_mobiltelefonok_fejlode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complete-visual-history-of-cell-phones-2011-5?op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complete-visual-history-of-cell-phones-2011-5?op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 rot="-952232">
            <a:off x="250928" y="493624"/>
            <a:ext cx="8358301" cy="1457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A mobiltelefon fejlődése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 rot="-887315">
            <a:off x="376364" y="1878501"/>
            <a:ext cx="4178206" cy="992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PPT Készitette: Alex</a:t>
            </a:r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825" y="3562537"/>
            <a:ext cx="5303889" cy="148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56" y="594732"/>
            <a:ext cx="43624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25" y="151520"/>
            <a:ext cx="3706500" cy="38108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1993- </a:t>
            </a:r>
            <a:r>
              <a:rPr lang="hu-HU" dirty="0"/>
              <a:t>Az IBM Corporation szakosodott számítógépes berendezések gyártása bevezette a világot az első érintés mobiltelefon, hívta az "IBM Simon".</a:t>
            </a:r>
            <a:endParaRPr lang="hu-HU" dirty="0"/>
          </a:p>
        </p:txBody>
      </p:sp>
      <p:pic>
        <p:nvPicPr>
          <p:cNvPr id="4098" name="Picture 2" descr="https://i0.wp.com/24smi.org/public/media/2017/5/10/06_nlffK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0" y="1319496"/>
            <a:ext cx="3698875" cy="24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1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6" y="1585561"/>
            <a:ext cx="7966965" cy="17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-1999: az egyik legkisebb telefon akkoriban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Minden idők egyik legsikeresebb telefonja volt a </a:t>
            </a:r>
            <a:r>
              <a:rPr lang="hu" sz="17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Nokia 3210-es</a:t>
            </a:r>
            <a:r>
              <a:rPr lang="hu" sz="1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maga 160 millió eladott példányával. </a:t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7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Ez volt az egyik legelső telefon, amely képes üzenetek továbbítására is alkalmas volt és a marketing-szempontok miatt főleg a fiatalokat célozták meg vele (sikerrel).</a:t>
            </a:r>
            <a:endParaRPr sz="2000"/>
          </a:p>
        </p:txBody>
      </p:sp>
      <p:pic>
        <p:nvPicPr>
          <p:cNvPr id="86" name="Google Shape;86;p16" descr="Nokia 3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14" y="2235600"/>
            <a:ext cx="3298925" cy="22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571" y="744460"/>
            <a:ext cx="3717073" cy="36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hu"/>
              <a:t>2002:  az érintőképernyő megjelenése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2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Megjelent a </a:t>
            </a:r>
            <a:r>
              <a:rPr lang="hu" sz="22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Sony-Ericsson P800</a:t>
            </a:r>
            <a:r>
              <a:rPr lang="hu" sz="2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-as készüléke, amely érintőképernyőt használt és immáron 128 Mbyte (tovább nem bővíthető) memóriát is befogadott.</a:t>
            </a:r>
            <a:endParaRPr sz="2500"/>
          </a:p>
        </p:txBody>
      </p:sp>
      <p:pic>
        <p:nvPicPr>
          <p:cNvPr id="93" name="Google Shape;93;p17" descr="Sony-Ericsson P8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475" y="2097400"/>
            <a:ext cx="2432800" cy="28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23" y="1929430"/>
            <a:ext cx="6993209" cy="10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-2007: az iphone kezdete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Steve Jobs bemutatja az </a:t>
            </a:r>
            <a:r>
              <a:rPr lang="hu" sz="15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Apple iPhone</a:t>
            </a:r>
            <a:r>
              <a:rPr lang="hu" sz="15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-ját, egy forradalmi újdonságnak számító érintőképernyővel. Sikere megrengette a mobilvilágot. Bár nem ez volt a legelső okostelefon, de ez volt az első olyan kezelőfelülettel rendelkező telefon, ami teljes 3G-s technológiát alkalmaz, bár az már 2001-től elérhető. Az iPhone nem csupán egy mobiltelefon, hanem egy tényleges zsebben hordható miniszámítógép, egy játékkonzol és egy multimédia-lejátszó eszköz. További előnyként azonnali hozzáférést biztosít az internethez: e-mail, Facebook, Twitter, Youtube és minden más szolgáltatással bárhol, ahol elérhető az internet. A többi cég igyekszik követni a készülékeivel divatot is diktáló Apple-t.</a:t>
            </a:r>
            <a:endParaRPr sz="1800" b="1"/>
          </a:p>
        </p:txBody>
      </p:sp>
      <p:pic>
        <p:nvPicPr>
          <p:cNvPr id="100" name="Google Shape;100;p18" descr="Apple iPh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75" y="1951575"/>
            <a:ext cx="38100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4" y="1628693"/>
            <a:ext cx="8083240" cy="15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75888" y="2874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Napjaink telefonjai         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Egyre több helyen, köztük hazánkban is itt-ott megjelenik az 5G, a kommunikáció új normája. Ehhez kapcsolódóan egyre több 5G-s telefon jelenik meg. Hazánkban is pár helyen már bekapcsolják az 5G szolgáltatást. Amerikában megjelent az </a:t>
            </a:r>
            <a:r>
              <a:rPr lang="hu" sz="18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iPhone 12</a:t>
            </a:r>
            <a:r>
              <a:rPr lang="hu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-es, de nem lett világsiker egyrészt kevés plusz-szolgáltatása, másrészt az ára miatt (min. 250 ezer Ft). Sikeres Android telefonok: Samsung Galaxy Note 20 Ultra, Samsung Galaxy S20 FE, OnePlus 8Pro.</a:t>
            </a:r>
            <a:endParaRPr sz="2100"/>
          </a:p>
        </p:txBody>
      </p:sp>
      <p:pic>
        <p:nvPicPr>
          <p:cNvPr id="107" name="Google Shape;107;p19" descr="Google Pixel 4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748" y="1020175"/>
            <a:ext cx="1968475" cy="39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-1938:  az első rádiótelefon megjelenése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18675" y="250000"/>
            <a:ext cx="4336800" cy="4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legelső hordozható rádiótelefon még AM-hullámokat használt 1938-ból és persze katonai célokra használták. Kifejlesztő: Signal Corps Mérnöki Laboratórium az USA hadseregének számára. (Fort Monmuth, New Jersey állam, USA). A készülék típusa: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8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SCR-194 és -195</a:t>
            </a:r>
            <a:r>
              <a:rPr lang="hu" sz="18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50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50" y="2374625"/>
            <a:ext cx="3517175" cy="26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Felhasznált források: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tartalommarketing.org/mobiltelefonok-tortenete-fejlodese/</a:t>
            </a:r>
            <a:endParaRPr lang="hu-HU" dirty="0"/>
          </a:p>
          <a:p>
            <a:pPr marL="285750" indent="-285750">
              <a:spcAft>
                <a:spcPts val="1200"/>
              </a:spcAft>
            </a:pPr>
            <a:r>
              <a:rPr lang="hu-HU" dirty="0" smtClean="0">
                <a:hlinkClick r:id="rId4"/>
              </a:rPr>
              <a:t>https</a:t>
            </a:r>
            <a:r>
              <a:rPr lang="hu-HU" dirty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ritkanlathatotortenelem.blog.hu/2019/07/28/a_mobiltelefonok_fejlodese</a:t>
            </a:r>
            <a:endParaRPr lang="hu-HU" dirty="0"/>
          </a:p>
          <a:p>
            <a:pPr marL="285750" indent="-285750">
              <a:spcAft>
                <a:spcPts val="1200"/>
              </a:spcAft>
            </a:pPr>
            <a:r>
              <a:rPr lang="hu-HU" dirty="0" smtClean="0">
                <a:hlinkClick r:id="rId5"/>
              </a:rPr>
              <a:t>https</a:t>
            </a:r>
            <a:r>
              <a:rPr lang="hu-HU" dirty="0">
                <a:hlinkClick r:id="rId5"/>
              </a:rPr>
              <a:t>://passportbdd.ru/hu/windows/izobretenie-sotovogo-telefona-istoriya-i-evolyuciya-mobilnyh-telefonov</a:t>
            </a:r>
            <a:r>
              <a:rPr lang="hu-HU" dirty="0" smtClean="0">
                <a:hlinkClick r:id="rId5"/>
              </a:rPr>
              <a:t>/</a:t>
            </a:r>
            <a:r>
              <a:rPr lang="hu-HU" dirty="0" smtClean="0"/>
              <a:t> </a:t>
            </a:r>
          </a:p>
          <a:p>
            <a:pPr marL="285750" indent="-285750">
              <a:spcAft>
                <a:spcPts val="1200"/>
              </a:spcAft>
            </a:pPr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tferi.hu/mobilok-tortenete?showall=1</a:t>
            </a:r>
            <a:r>
              <a:rPr lang="hu-HU" dirty="0" smtClean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1940: a </a:t>
            </a:r>
            <a:r>
              <a:rPr lang="hu-HU" dirty="0"/>
              <a:t>világháború miatt jött a hadsereg számára kifejlesztett </a:t>
            </a:r>
            <a:r>
              <a:rPr lang="hu-HU" b="1" dirty="0"/>
              <a:t>Motorola </a:t>
            </a:r>
            <a:r>
              <a:rPr lang="hu-HU" dirty="0"/>
              <a:t>készülék, az</a:t>
            </a:r>
            <a:r>
              <a:rPr lang="hu-HU" b="1" dirty="0"/>
              <a:t> SCR-300</a:t>
            </a:r>
            <a:r>
              <a:rPr lang="hu-HU" dirty="0"/>
              <a:t>-as rádióadó.</a:t>
            </a:r>
            <a:endParaRPr lang="hu-HU" dirty="0"/>
          </a:p>
        </p:txBody>
      </p:sp>
      <p:pic>
        <p:nvPicPr>
          <p:cNvPr id="5122" name="Picture 2" descr="https://tferi.hu/cikkek/mobil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72" y="1239218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23747" y="43545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333333"/>
                </a:solidFill>
                <a:latin typeface="Open Sans"/>
                <a:hlinkClick r:id="rId3"/>
              </a:rPr>
              <a:t>http://www.businessinsider.com/complete-visual-history-of-cell-phones-2011-5?op=1</a:t>
            </a:r>
            <a:r>
              <a:rPr lang="hu-HU" dirty="0">
                <a:solidFill>
                  <a:srgbClr val="333333"/>
                </a:solidFill>
                <a:latin typeface="Open Sans"/>
              </a:rPr>
              <a:t> 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44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25" y="500925"/>
            <a:ext cx="3706500" cy="299312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1942: </a:t>
            </a:r>
            <a:r>
              <a:rPr lang="hu-HU" dirty="0"/>
              <a:t>Motorola </a:t>
            </a:r>
            <a:r>
              <a:rPr lang="hu-HU" dirty="0" smtClean="0"/>
              <a:t>kifejlesztette </a:t>
            </a:r>
            <a:r>
              <a:rPr lang="hu-HU" dirty="0"/>
              <a:t>a legelső kézi "</a:t>
            </a:r>
            <a:r>
              <a:rPr lang="hu-HU" b="1" dirty="0" err="1"/>
              <a:t>walkie</a:t>
            </a:r>
            <a:r>
              <a:rPr lang="hu-HU" b="1" dirty="0"/>
              <a:t> </a:t>
            </a:r>
            <a:r>
              <a:rPr lang="hu-HU" b="1" dirty="0" err="1"/>
              <a:t>talkie</a:t>
            </a:r>
            <a:r>
              <a:rPr lang="hu-HU" b="1" dirty="0"/>
              <a:t>"</a:t>
            </a:r>
            <a:r>
              <a:rPr lang="hu-HU" dirty="0"/>
              <a:t>-t, az </a:t>
            </a:r>
            <a:r>
              <a:rPr lang="hu-HU" b="1" dirty="0"/>
              <a:t>SCR-536</a:t>
            </a:r>
            <a:r>
              <a:rPr lang="hu-HU" dirty="0"/>
              <a:t>-ost. Nagyjából 130 ezer darabot használtak fel a háború során.</a:t>
            </a:r>
            <a:endParaRPr lang="hu-HU" dirty="0"/>
          </a:p>
        </p:txBody>
      </p:sp>
      <p:pic>
        <p:nvPicPr>
          <p:cNvPr id="6146" name="Picture 2" descr="https://tferi.hu/cikkek/mobil1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24" y="500925"/>
            <a:ext cx="2447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657493" y="39717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333333"/>
                </a:solidFill>
                <a:latin typeface="Open Sans"/>
              </a:rPr>
              <a:t>(Kép eredetije: </a:t>
            </a:r>
            <a:r>
              <a:rPr lang="hu-HU" dirty="0">
                <a:solidFill>
                  <a:srgbClr val="6A078B"/>
                </a:solidFill>
                <a:latin typeface="Open Sans"/>
                <a:hlinkClick r:id="rId3"/>
              </a:rPr>
              <a:t>http://www.businessinsider.com/complete-visual-history-of-cell-phones-2011-5?op=1</a:t>
            </a:r>
            <a:r>
              <a:rPr lang="hu-HU" dirty="0">
                <a:solidFill>
                  <a:srgbClr val="333333"/>
                </a:solidFill>
                <a:latin typeface="Open Sans"/>
              </a:rPr>
              <a:t> 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94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1947-ben a laboratóriumi "Bell </a:t>
            </a:r>
            <a:r>
              <a:rPr lang="hu-HU" dirty="0" err="1"/>
              <a:t>Laboratories</a:t>
            </a:r>
            <a:r>
              <a:rPr lang="hu-HU" dirty="0"/>
              <a:t>" egy mobiltelefon létrehozására került sor.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dirty="0"/>
              <a:t>készüléket az autóba szerelik, mivel a telefon súlya 30-40 kg áramforrás nélkül. Csak a 70-es években a telefonok súlya 14 kg-ra csökkentette, de a tápegységet még mindig az autóba </a:t>
            </a:r>
            <a:r>
              <a:rPr lang="hu-HU" sz="1800" dirty="0" smtClean="0"/>
              <a:t>helyezték.</a:t>
            </a:r>
            <a:endParaRPr lang="hu-HU" sz="1800" dirty="0"/>
          </a:p>
        </p:txBody>
      </p:sp>
      <p:pic>
        <p:nvPicPr>
          <p:cNvPr id="3074" name="Picture 2" descr="https://i0.wp.com/24smi.org/public/media/2017/5/10/05_Z7aAT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7" y="2878108"/>
            <a:ext cx="3167455" cy="21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4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r>
              <a:rPr lang="hu-HU" sz="2000" dirty="0">
                <a:solidFill>
                  <a:schemeClr val="tx1"/>
                </a:solidFill>
              </a:rPr>
              <a:t>A Motorola mérnökét, Martin Coopert tartják az első, gyakorlatban is használható kézi mobiltelefon feltalálójának. Cooper egy modern, bár meglehetősen nehéz, hordozható készülékkel 1973. </a:t>
            </a:r>
            <a:r>
              <a:rPr lang="hu-HU" sz="2000" u="sng" dirty="0">
                <a:solidFill>
                  <a:schemeClr val="tx1"/>
                </a:solidFill>
              </a:rPr>
              <a:t>április </a:t>
            </a:r>
            <a:r>
              <a:rPr lang="hu-HU" sz="2000" u="sng" dirty="0" smtClean="0">
                <a:solidFill>
                  <a:schemeClr val="tx1"/>
                </a:solidFill>
              </a:rPr>
              <a:t>3-án</a:t>
            </a:r>
            <a:r>
              <a:rPr lang="hu-HU" sz="2000" dirty="0">
                <a:solidFill>
                  <a:schemeClr val="tx1"/>
                </a:solidFill>
              </a:rPr>
              <a:t> kezdeményezte az első mobilhívást, a Motorola Kommunikációs Divíziójának igazgatója felé.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motorola_dynat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07" y="1611824"/>
            <a:ext cx="1697281" cy="33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7;p15"/>
          <p:cNvSpPr txBox="1">
            <a:spLocks noGrp="1"/>
          </p:cNvSpPr>
          <p:nvPr>
            <p:ph type="title"/>
          </p:nvPr>
        </p:nvSpPr>
        <p:spPr>
          <a:xfrm>
            <a:off x="304997" y="51474"/>
            <a:ext cx="3706500" cy="1560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hu" dirty="0"/>
              <a:t>-</a:t>
            </a:r>
            <a:r>
              <a:rPr lang="hu" dirty="0" smtClean="0"/>
              <a:t>1973 : </a:t>
            </a:r>
            <a:r>
              <a:rPr lang="hu" dirty="0"/>
              <a:t>az első hordozható </a:t>
            </a:r>
            <a:r>
              <a:rPr lang="hu" dirty="0" smtClean="0"/>
              <a:t>telefon</a:t>
            </a:r>
            <a:br>
              <a:rPr lang="hu" dirty="0" smtClean="0"/>
            </a:br>
            <a:r>
              <a:rPr lang="hu-HU" b="1" dirty="0"/>
              <a:t>Motorola </a:t>
            </a:r>
            <a:r>
              <a:rPr lang="hu-HU" b="1" dirty="0" err="1"/>
              <a:t>DynaTAC</a:t>
            </a:r>
            <a:r>
              <a:rPr lang="hu-HU" b="1" dirty="0"/>
              <a:t> 8000x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07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6285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hu-HU" dirty="0" smtClean="0"/>
              <a:t>1981 - az </a:t>
            </a:r>
            <a:r>
              <a:rPr lang="hu-HU" dirty="0"/>
              <a:t>Ericsson bevezeti az első modern mobiltelefon-rendszert, a </a:t>
            </a:r>
            <a:r>
              <a:rPr lang="hu-HU" dirty="0" err="1"/>
              <a:t>Nordic</a:t>
            </a:r>
            <a:r>
              <a:rPr lang="hu-HU" dirty="0"/>
              <a:t> Mobile </a:t>
            </a:r>
            <a:r>
              <a:rPr lang="hu-HU" dirty="0" err="1"/>
              <a:t>Telephony</a:t>
            </a:r>
            <a:r>
              <a:rPr lang="hu-HU" dirty="0"/>
              <a:t>-t (NMT).</a:t>
            </a:r>
          </a:p>
        </p:txBody>
      </p:sp>
      <p:pic>
        <p:nvPicPr>
          <p:cNvPr id="7170" name="Picture 2" descr="https://tferi.hu/cikkek/mobil19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62" y="1011043"/>
            <a:ext cx="3513080" cy="29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6285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hu-HU" dirty="0" smtClean="0"/>
              <a:t>1984 - SMS</a:t>
            </a:r>
            <a:endParaRPr lang="hu-HU"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418675" y="229950"/>
            <a:ext cx="4378500" cy="4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(Friedhelm Hildebrand és Bernard Ghillebaert (német és francia mérnökökről van szó) kitalálják a rövid szöveges üzenetet, az </a:t>
            </a:r>
            <a:r>
              <a:rPr lang="hu" sz="1400" b="1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SMS-t.</a:t>
            </a:r>
            <a:r>
              <a:rPr lang="hu" sz="1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(Short Massage Service) Ez számított a GSM-rendszerek egyik legfőbb védjegyének. 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 üzenet hossza eredetileg 128 karakter volt, ám ezt hamarosan 140-re, majd 160-ra bővítették.</a:t>
            </a:r>
            <a:endParaRPr sz="140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194" name="Picture 2" descr="https://tferi.hu/cikkek/mobil19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5" y="2139601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5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1989: </a:t>
            </a:r>
            <a:r>
              <a:rPr lang="hu-HU" dirty="0" err="1" smtClean="0"/>
              <a:t>MicroTAC</a:t>
            </a:r>
            <a:r>
              <a:rPr lang="hu-HU" dirty="0" smtClean="0"/>
              <a:t>   amelynek </a:t>
            </a:r>
            <a:r>
              <a:rPr lang="hu-HU" dirty="0"/>
              <a:t>alja kihajtható volt, s ott kapott helyet a mikrofon. </a:t>
            </a:r>
            <a:endParaRPr lang="hu-HU" dirty="0"/>
          </a:p>
        </p:txBody>
      </p:sp>
      <p:pic>
        <p:nvPicPr>
          <p:cNvPr id="4" name="Picture 2" descr="large_2005_0638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47" y="870127"/>
            <a:ext cx="3596990" cy="264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30381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545</Words>
  <Application>Microsoft Office PowerPoint</Application>
  <PresentationFormat>Diavetítés a képernyőre (16:9 oldalarány)</PresentationFormat>
  <Paragraphs>35</Paragraphs>
  <Slides>20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Merriweather</vt:lpstr>
      <vt:lpstr>Roboto</vt:lpstr>
      <vt:lpstr>Arial</vt:lpstr>
      <vt:lpstr>Open Sans</vt:lpstr>
      <vt:lpstr>Paradigm</vt:lpstr>
      <vt:lpstr> A mobiltelefon fejlődése</vt:lpstr>
      <vt:lpstr>-1938:  az első rádiótelefon megjelenése</vt:lpstr>
      <vt:lpstr>1940: a világháború miatt jött a hadsereg számára kifejlesztett Motorola készülék, az SCR-300-as rádióadó.</vt:lpstr>
      <vt:lpstr>1942: Motorola kifejlesztette a legelső kézi "walkie talkie"-t, az SCR-536-ost. Nagyjából 130 ezer darabot használtak fel a háború során.</vt:lpstr>
      <vt:lpstr>1947-ben a laboratóriumi "Bell Laboratories" egy mobiltelefon létrehozására került sor.</vt:lpstr>
      <vt:lpstr>-1973 : az első hordozható telefon Motorola DynaTAC 8000x</vt:lpstr>
      <vt:lpstr>1981 - az Ericsson bevezeti az első modern mobiltelefon-rendszert, a Nordic Mobile Telephony-t (NMT).</vt:lpstr>
      <vt:lpstr>1984 - SMS</vt:lpstr>
      <vt:lpstr>1989: MicroTAC   amelynek alja kihajtható volt, s ott kapott helyet a mikrofon. </vt:lpstr>
      <vt:lpstr>PowerPoint-bemutató</vt:lpstr>
      <vt:lpstr>1993- Az IBM Corporation szakosodott számítógépes berendezések gyártása bevezette a világot az első érintés mobiltelefon, hívta az "IBM Simon".</vt:lpstr>
      <vt:lpstr>PowerPoint-bemutató</vt:lpstr>
      <vt:lpstr>-1999: az egyik legkisebb telefon akkoriban</vt:lpstr>
      <vt:lpstr>PowerPoint-bemutató</vt:lpstr>
      <vt:lpstr>2002:  az érintőképernyő megjelenése</vt:lpstr>
      <vt:lpstr>PowerPoint-bemutató</vt:lpstr>
      <vt:lpstr>-2007: az iphone kezdete </vt:lpstr>
      <vt:lpstr>PowerPoint-bemutató</vt:lpstr>
      <vt:lpstr>Napjaink telefonjai         </vt:lpstr>
      <vt:lpstr>Felhasznált források: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mobiltelefon fejlődése</dc:title>
  <dc:creator>Krepsz-Kapai Bernadett</dc:creator>
  <cp:lastModifiedBy>Krepsz-Kapai Bernadett</cp:lastModifiedBy>
  <cp:revision>5</cp:revision>
  <dcterms:modified xsi:type="dcterms:W3CDTF">2021-03-25T13:48:57Z</dcterms:modified>
</cp:coreProperties>
</file>